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358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477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1335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5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8148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0294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437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3534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422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209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574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271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254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83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313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149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068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AD9EF-BC8F-40BD-90F2-838F65EDEBBF}" type="datetimeFigureOut">
              <a:rPr lang="fr-CA" smtClean="0"/>
              <a:t>2020-10-29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A2717-5BE6-4D2C-94D8-B0DAD9464E3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3411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49F0E-F76B-4848-AE07-C40572595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latin typeface="Montserrat" panose="00000500000000000000" pitchFamily="2" charset="0"/>
              </a:rPr>
              <a:t>Scène 3D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18C097-1502-4942-8117-2205B2404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215" y="4423222"/>
            <a:ext cx="8706869" cy="1117687"/>
          </a:xfrm>
        </p:spPr>
        <p:txBody>
          <a:bodyPr/>
          <a:lstStyle/>
          <a:p>
            <a:r>
              <a:rPr lang="fr-CA" dirty="0">
                <a:latin typeface="Montserrat" panose="00000500000000000000" pitchFamily="2" charset="0"/>
              </a:rPr>
              <a:t>Par Raphaël Fillion, Marc Goupil, Olivier Lalonde et Philippe Trudel</a:t>
            </a:r>
          </a:p>
        </p:txBody>
      </p:sp>
    </p:spTree>
    <p:extLst>
      <p:ext uri="{BB962C8B-B14F-4D97-AF65-F5344CB8AC3E}">
        <p14:creationId xmlns:p14="http://schemas.microsoft.com/office/powerpoint/2010/main" val="9335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11989E-CD2C-473B-BA0C-E1FBA9DC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FF1AA6-E924-4E17-84D2-60E70347C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9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12F0E1-FB07-467F-9F43-F4CB62463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9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9BA98C-0768-4846-BE5B-250142F2D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enêtre, intérieur, photo, table&#10;&#10;Description générée automatiquement">
            <a:extLst>
              <a:ext uri="{FF2B5EF4-FFF2-40B4-BE49-F238E27FC236}">
                <a16:creationId xmlns:a16="http://schemas.microsoft.com/office/drawing/2014/main" id="{43CCBBF9-41C4-4D2B-8CC2-7FA1DAEF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0C72CA-E36E-44A3-B69C-BE9405C6A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50D26-2AE2-40D5-AA0F-827E47F8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7EC281-2ECA-4A08-B0F7-42750BF0C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E308AB-D93B-478B-A5DF-58D4D08A5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8"/>
            <a:ext cx="11867089" cy="60536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AFBEBF-1B5A-4F61-96C9-B3387C70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1" y="1259280"/>
            <a:ext cx="6468885" cy="377463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228421-88FE-4C66-A08E-3B9FDA7D7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0" y="1395167"/>
            <a:ext cx="0" cy="363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AFE5E7F-251B-48DE-AAC4-CDEEAA3C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16" y="1317475"/>
            <a:ext cx="6185237" cy="37164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222AD7-48E8-4EF8-96A9-2F657D9B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61506"/>
            <a:ext cx="1602997" cy="144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842EB88-EABD-411D-B5A1-523921303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93E6B4-FC0A-4558-8294-901AFA6E0961}"/>
              </a:ext>
            </a:extLst>
          </p:cNvPr>
          <p:cNvSpPr txBox="1"/>
          <p:nvPr/>
        </p:nvSpPr>
        <p:spPr>
          <a:xfrm>
            <a:off x="523702" y="365760"/>
            <a:ext cx="255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Esquisse</a:t>
            </a:r>
          </a:p>
        </p:txBody>
      </p:sp>
    </p:spTree>
    <p:extLst>
      <p:ext uri="{BB962C8B-B14F-4D97-AF65-F5344CB8AC3E}">
        <p14:creationId xmlns:p14="http://schemas.microsoft.com/office/powerpoint/2010/main" val="35364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0212C65-E652-4E5A-AFAB-7032603BB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0B07248-1F91-4609-80EA-C82DE3F4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9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8EFF58-B03F-4B94-8A56-2F2361F91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7B3221-8FE3-4D98-BE3A-89A484FF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7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E92309B2-8B48-4959-BD20-56AE324C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7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DD3EF1-00F3-4D90-949D-D7376E30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2ADB900-6B7D-44C5-AFC7-9A669044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hoto, différent, intérieur, show&#10;&#10;Description générée automatiquement">
            <a:extLst>
              <a:ext uri="{FF2B5EF4-FFF2-40B4-BE49-F238E27FC236}">
                <a16:creationId xmlns:a16="http://schemas.microsoft.com/office/drawing/2014/main" id="{2177F413-2BE0-464C-A436-95B0D7C4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271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</Words>
  <Application>Microsoft Office PowerPoint</Application>
  <PresentationFormat>Grand écran</PresentationFormat>
  <Paragraphs>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Trebuchet MS</vt:lpstr>
      <vt:lpstr>Berlin</vt:lpstr>
      <vt:lpstr>Scène 3D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Scène 3D</dc:title>
  <dc:creator>Raph Fillion</dc:creator>
  <cp:lastModifiedBy>Raph Fillion</cp:lastModifiedBy>
  <cp:revision>2</cp:revision>
  <dcterms:created xsi:type="dcterms:W3CDTF">2020-10-29T16:56:32Z</dcterms:created>
  <dcterms:modified xsi:type="dcterms:W3CDTF">2020-10-29T16:59:41Z</dcterms:modified>
</cp:coreProperties>
</file>